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 id="2147483692" r:id="rId6"/>
  </p:sldMasterIdLst>
  <p:notesMasterIdLst>
    <p:notesMasterId r:id="rId26"/>
  </p:notesMasterIdLst>
  <p:sldIdLst>
    <p:sldId id="257" r:id="rId7"/>
    <p:sldId id="261" r:id="rId8"/>
    <p:sldId id="314" r:id="rId9"/>
    <p:sldId id="315" r:id="rId10"/>
    <p:sldId id="316" r:id="rId11"/>
    <p:sldId id="317" r:id="rId12"/>
    <p:sldId id="893" r:id="rId13"/>
    <p:sldId id="260" r:id="rId14"/>
    <p:sldId id="874" r:id="rId15"/>
    <p:sldId id="877" r:id="rId16"/>
    <p:sldId id="882" r:id="rId17"/>
    <p:sldId id="892" r:id="rId18"/>
    <p:sldId id="880" r:id="rId19"/>
    <p:sldId id="889" r:id="rId20"/>
    <p:sldId id="895" r:id="rId21"/>
    <p:sldId id="891" r:id="rId22"/>
    <p:sldId id="896" r:id="rId23"/>
    <p:sldId id="312" r:id="rId24"/>
    <p:sldId id="8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3/4/2024</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3/4/2024</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3/4/2024</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3/4/2024</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3/4/2024</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3/4/2024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2878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14055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430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3/4/2024</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4307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61079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68545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0024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32015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915864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82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16550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093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3/4/2024</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3/4/2024</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3/4/2024</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3/4/2024</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3/4/2024</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6.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8BF7FB2-25D1-81BD-1F55-A7FCFC2D1B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8946" y="340740"/>
            <a:ext cx="1299524" cy="1299524"/>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84F2AD-78FD-F2C6-B5F2-759689F2CF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0DB5A-7414-A3B4-1C3C-A028AE28D5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276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gif"/><Relationship Id="rId2" Type="http://schemas.openxmlformats.org/officeDocument/2006/relationships/image" Target="../media/image6.gif"/><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1.jpg"/><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4.xml"/><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448" y="-90657"/>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27 THÁNG 3</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3600" b="1" dirty="0">
                <a:solidFill>
                  <a:srgbClr val="92D050"/>
                </a:solidFill>
                <a:latin typeface="Open Sans Bold"/>
              </a:rPr>
              <a:t>Môn: </a:t>
            </a:r>
            <a:r>
              <a:rPr lang="en-US" sz="3600" b="1" dirty="0" err="1">
                <a:solidFill>
                  <a:srgbClr val="92D050"/>
                </a:solidFill>
                <a:latin typeface="Open Sans Bold"/>
              </a:rPr>
              <a:t>Lịch</a:t>
            </a:r>
            <a:r>
              <a:rPr lang="en-US" sz="3600" b="1" dirty="0">
                <a:solidFill>
                  <a:srgbClr val="92D050"/>
                </a:solidFill>
                <a:latin typeface="Open Sans Bold"/>
              </a:rPr>
              <a:t> </a:t>
            </a:r>
            <a:r>
              <a:rPr lang="en-US" sz="3600" b="1" dirty="0" err="1">
                <a:solidFill>
                  <a:srgbClr val="92D050"/>
                </a:solidFill>
                <a:latin typeface="Open Sans Bold"/>
              </a:rPr>
              <a:t>sử</a:t>
            </a:r>
            <a:r>
              <a:rPr lang="en-US" sz="3600" b="1" dirty="0">
                <a:solidFill>
                  <a:srgbClr val="92D050"/>
                </a:solidFill>
                <a:latin typeface="Open Sans Bold"/>
              </a:rPr>
              <a:t> </a:t>
            </a:r>
            <a:r>
              <a:rPr lang="en-US" sz="3600" b="1" dirty="0" err="1">
                <a:solidFill>
                  <a:srgbClr val="92D050"/>
                </a:solidFill>
                <a:latin typeface="Open Sans Bold"/>
              </a:rPr>
              <a:t>và</a:t>
            </a:r>
            <a:r>
              <a:rPr lang="en-US" sz="3600" b="1" dirty="0">
                <a:solidFill>
                  <a:srgbClr val="92D050"/>
                </a:solidFill>
                <a:latin typeface="Open Sans Bold"/>
              </a:rPr>
              <a:t> </a:t>
            </a:r>
            <a:r>
              <a:rPr lang="en-US" sz="3600" b="1" dirty="0" err="1">
                <a:solidFill>
                  <a:srgbClr val="92D050"/>
                </a:solidFill>
                <a:latin typeface="Open Sans Bold"/>
              </a:rPr>
              <a:t>Địa</a:t>
            </a:r>
            <a:r>
              <a:rPr lang="en-US" sz="3600" b="1" dirty="0">
                <a:solidFill>
                  <a:srgbClr val="92D050"/>
                </a:solidFill>
                <a:latin typeface="Open Sans Bold"/>
              </a:rPr>
              <a:t> Lý</a:t>
            </a:r>
          </a:p>
        </p:txBody>
      </p:sp>
      <p:sp>
        <p:nvSpPr>
          <p:cNvPr id="17" name="TextBox 17"/>
          <p:cNvSpPr txBox="1"/>
          <p:nvPr/>
        </p:nvSpPr>
        <p:spPr>
          <a:xfrm>
            <a:off x="4546365" y="5750219"/>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FF0000"/>
                </a:solidFill>
                <a:latin typeface="Open Sans Bold"/>
              </a:rPr>
              <a:t>KHỐI 4</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05152" y="4119036"/>
            <a:ext cx="11732564" cy="1048942"/>
          </a:xfrm>
          <a:prstGeom prst="rect">
            <a:avLst/>
          </a:prstGeom>
        </p:spPr>
        <p:txBody>
          <a:bodyPr wrap="square" lIns="0" tIns="0" rIns="0" bIns="0" rtlCol="0" anchor="t">
            <a:spAutoFit/>
          </a:bodyPr>
          <a:lstStyle/>
          <a:p>
            <a:pPr algn="ctr" defTabSz="609630">
              <a:lnSpc>
                <a:spcPct val="150000"/>
              </a:lnSpc>
              <a:spcBef>
                <a:spcPct val="0"/>
              </a:spcBef>
            </a:pPr>
            <a:r>
              <a:rPr lang="en-US" sz="2400" b="1" dirty="0" err="1">
                <a:solidFill>
                  <a:srgbClr val="002060"/>
                </a:solidFill>
                <a:latin typeface="Open Sans Bold"/>
              </a:rPr>
              <a:t>Tên</a:t>
            </a:r>
            <a:r>
              <a:rPr lang="en-US" sz="2400" b="1" dirty="0">
                <a:solidFill>
                  <a:srgbClr val="002060"/>
                </a:solidFill>
                <a:latin typeface="Open Sans Bold"/>
              </a:rPr>
              <a:t> </a:t>
            </a:r>
            <a:r>
              <a:rPr lang="en-US" sz="2400" b="1" dirty="0" err="1">
                <a:solidFill>
                  <a:srgbClr val="002060"/>
                </a:solidFill>
                <a:latin typeface="Open Sans Bold"/>
              </a:rPr>
              <a:t>bài</a:t>
            </a:r>
            <a:r>
              <a:rPr lang="en-US" sz="2400" b="1" dirty="0">
                <a:solidFill>
                  <a:srgbClr val="002060"/>
                </a:solidFill>
                <a:latin typeface="Open Sans Bold"/>
              </a:rPr>
              <a:t>: </a:t>
            </a:r>
            <a:r>
              <a:rPr lang="en-US" sz="2400" b="1" dirty="0" err="1">
                <a:solidFill>
                  <a:srgbClr val="002060"/>
                </a:solidFill>
                <a:latin typeface="Open Sans Bold"/>
              </a:rPr>
              <a:t>Một</a:t>
            </a:r>
            <a:r>
              <a:rPr lang="en-US" sz="2400" b="1" dirty="0">
                <a:solidFill>
                  <a:srgbClr val="002060"/>
                </a:solidFill>
                <a:latin typeface="Open Sans Bold"/>
              </a:rPr>
              <a:t> </a:t>
            </a:r>
            <a:r>
              <a:rPr lang="en-US" sz="2400" b="1" dirty="0" err="1">
                <a:solidFill>
                  <a:srgbClr val="002060"/>
                </a:solidFill>
                <a:latin typeface="Open Sans Bold"/>
              </a:rPr>
              <a:t>số</a:t>
            </a:r>
            <a:r>
              <a:rPr lang="en-US" sz="2400" b="1" dirty="0">
                <a:solidFill>
                  <a:srgbClr val="002060"/>
                </a:solidFill>
                <a:latin typeface="Open Sans Bold"/>
              </a:rPr>
              <a:t> </a:t>
            </a:r>
            <a:r>
              <a:rPr lang="en-US" sz="2400" b="1" dirty="0" err="1">
                <a:solidFill>
                  <a:srgbClr val="002060"/>
                </a:solidFill>
                <a:latin typeface="Open Sans Bold"/>
              </a:rPr>
              <a:t>nét</a:t>
            </a:r>
            <a:r>
              <a:rPr lang="en-US" sz="2400" b="1" dirty="0">
                <a:solidFill>
                  <a:srgbClr val="002060"/>
                </a:solidFill>
                <a:latin typeface="Open Sans Bold"/>
              </a:rPr>
              <a:t> </a:t>
            </a:r>
            <a:r>
              <a:rPr lang="en-US" sz="2400" b="1" dirty="0" err="1">
                <a:solidFill>
                  <a:srgbClr val="002060"/>
                </a:solidFill>
                <a:latin typeface="Open Sans Bold"/>
              </a:rPr>
              <a:t>văn</a:t>
            </a:r>
            <a:r>
              <a:rPr lang="en-US" sz="2400" b="1" dirty="0">
                <a:solidFill>
                  <a:srgbClr val="002060"/>
                </a:solidFill>
                <a:latin typeface="Open Sans Bold"/>
              </a:rPr>
              <a:t> </a:t>
            </a:r>
            <a:r>
              <a:rPr lang="en-US" sz="2400" b="1" dirty="0" err="1">
                <a:solidFill>
                  <a:srgbClr val="002060"/>
                </a:solidFill>
                <a:latin typeface="Open Sans Bold"/>
              </a:rPr>
              <a:t>hóa</a:t>
            </a:r>
            <a:r>
              <a:rPr lang="en-US" sz="2400" b="1" dirty="0">
                <a:solidFill>
                  <a:srgbClr val="002060"/>
                </a:solidFill>
                <a:latin typeface="Open Sans Bold"/>
              </a:rPr>
              <a:t> </a:t>
            </a:r>
            <a:r>
              <a:rPr lang="en-US" sz="2400" b="1" dirty="0" err="1">
                <a:solidFill>
                  <a:srgbClr val="002060"/>
                </a:solidFill>
                <a:latin typeface="Open Sans Bold"/>
              </a:rPr>
              <a:t>và</a:t>
            </a:r>
            <a:r>
              <a:rPr lang="en-US" sz="2400" b="1" dirty="0">
                <a:solidFill>
                  <a:srgbClr val="002060"/>
                </a:solidFill>
                <a:latin typeface="Open Sans Bold"/>
              </a:rPr>
              <a:t> </a:t>
            </a:r>
            <a:r>
              <a:rPr lang="en-US" sz="2400" b="1" dirty="0" err="1">
                <a:solidFill>
                  <a:srgbClr val="002060"/>
                </a:solidFill>
                <a:latin typeface="Open Sans Bold"/>
              </a:rPr>
              <a:t>truyền</a:t>
            </a:r>
            <a:r>
              <a:rPr lang="en-US" sz="2400" b="1" dirty="0">
                <a:solidFill>
                  <a:srgbClr val="002060"/>
                </a:solidFill>
                <a:latin typeface="Open Sans Bold"/>
              </a:rPr>
              <a:t> </a:t>
            </a:r>
            <a:r>
              <a:rPr lang="en-US" sz="2400" b="1" dirty="0" err="1">
                <a:solidFill>
                  <a:srgbClr val="002060"/>
                </a:solidFill>
                <a:latin typeface="Open Sans Bold"/>
              </a:rPr>
              <a:t>thống</a:t>
            </a:r>
            <a:r>
              <a:rPr lang="en-US" sz="2400" b="1" dirty="0">
                <a:solidFill>
                  <a:srgbClr val="002060"/>
                </a:solidFill>
                <a:latin typeface="Open Sans Bold"/>
              </a:rPr>
              <a:t> </a:t>
            </a:r>
            <a:r>
              <a:rPr lang="en-US" sz="2400" b="1" dirty="0" err="1">
                <a:solidFill>
                  <a:srgbClr val="002060"/>
                </a:solidFill>
                <a:latin typeface="Open Sans Bold"/>
              </a:rPr>
              <a:t>yêu</a:t>
            </a:r>
            <a:r>
              <a:rPr lang="en-US" sz="2400" b="1" dirty="0">
                <a:solidFill>
                  <a:srgbClr val="002060"/>
                </a:solidFill>
                <a:latin typeface="Open Sans Bold"/>
              </a:rPr>
              <a:t> </a:t>
            </a:r>
            <a:r>
              <a:rPr lang="en-US" sz="2400" b="1" dirty="0" err="1">
                <a:solidFill>
                  <a:srgbClr val="002060"/>
                </a:solidFill>
                <a:latin typeface="Open Sans Bold"/>
              </a:rPr>
              <a:t>nước</a:t>
            </a:r>
            <a:r>
              <a:rPr lang="en-US" sz="2400" b="1" dirty="0">
                <a:solidFill>
                  <a:srgbClr val="002060"/>
                </a:solidFill>
                <a:latin typeface="Open Sans Bold"/>
              </a:rPr>
              <a:t>, </a:t>
            </a:r>
            <a:r>
              <a:rPr lang="en-US" sz="2400" b="1" dirty="0" err="1">
                <a:solidFill>
                  <a:srgbClr val="002060"/>
                </a:solidFill>
                <a:latin typeface="Open Sans Bold"/>
              </a:rPr>
              <a:t>cách</a:t>
            </a:r>
            <a:r>
              <a:rPr lang="en-US" sz="2400" b="1" dirty="0">
                <a:solidFill>
                  <a:srgbClr val="002060"/>
                </a:solidFill>
                <a:latin typeface="Open Sans Bold"/>
              </a:rPr>
              <a:t> </a:t>
            </a:r>
            <a:r>
              <a:rPr lang="en-US" sz="2400" b="1" dirty="0" err="1">
                <a:solidFill>
                  <a:srgbClr val="002060"/>
                </a:solidFill>
                <a:latin typeface="Open Sans Bold"/>
              </a:rPr>
              <a:t>mạnh</a:t>
            </a:r>
            <a:r>
              <a:rPr lang="en-US" sz="2400" b="1" dirty="0">
                <a:solidFill>
                  <a:srgbClr val="002060"/>
                </a:solidFill>
                <a:latin typeface="Open Sans Bold"/>
              </a:rPr>
              <a:t> </a:t>
            </a:r>
            <a:r>
              <a:rPr lang="en-US" sz="2400" b="1" dirty="0" err="1">
                <a:solidFill>
                  <a:srgbClr val="002060"/>
                </a:solidFill>
                <a:latin typeface="Open Sans Bold"/>
              </a:rPr>
              <a:t>của</a:t>
            </a:r>
            <a:r>
              <a:rPr lang="en-US" sz="2400" b="1" dirty="0">
                <a:solidFill>
                  <a:srgbClr val="002060"/>
                </a:solidFill>
                <a:latin typeface="Open Sans Bold"/>
              </a:rPr>
              <a:t> </a:t>
            </a:r>
            <a:r>
              <a:rPr lang="en-US" sz="2400" b="1" dirty="0" err="1">
                <a:solidFill>
                  <a:srgbClr val="002060"/>
                </a:solidFill>
                <a:latin typeface="Open Sans Bold"/>
              </a:rPr>
              <a:t>đồng</a:t>
            </a:r>
            <a:r>
              <a:rPr lang="en-US" sz="2400" b="1" dirty="0">
                <a:solidFill>
                  <a:srgbClr val="002060"/>
                </a:solidFill>
                <a:latin typeface="Open Sans Bold"/>
              </a:rPr>
              <a:t> </a:t>
            </a:r>
            <a:r>
              <a:rPr lang="en-US" sz="2400" b="1" dirty="0" err="1">
                <a:solidFill>
                  <a:srgbClr val="002060"/>
                </a:solidFill>
                <a:latin typeface="Open Sans Bold"/>
              </a:rPr>
              <a:t>bào</a:t>
            </a:r>
            <a:r>
              <a:rPr lang="en-US" sz="2400" b="1" dirty="0">
                <a:solidFill>
                  <a:srgbClr val="002060"/>
                </a:solidFill>
                <a:latin typeface="Open Sans Bold"/>
              </a:rPr>
              <a:t> </a:t>
            </a:r>
            <a:r>
              <a:rPr lang="en-US" sz="2400" b="1" dirty="0" err="1">
                <a:solidFill>
                  <a:srgbClr val="002060"/>
                </a:solidFill>
                <a:latin typeface="Open Sans Bold"/>
              </a:rPr>
              <a:t>Tây</a:t>
            </a:r>
            <a:r>
              <a:rPr lang="en-US" sz="2400" b="1" dirty="0">
                <a:solidFill>
                  <a:srgbClr val="002060"/>
                </a:solidFill>
                <a:latin typeface="Open Sans Bold"/>
              </a:rPr>
              <a:t> </a:t>
            </a:r>
            <a:r>
              <a:rPr lang="en-US" sz="2400" b="1" dirty="0" err="1">
                <a:solidFill>
                  <a:srgbClr val="002060"/>
                </a:solidFill>
                <a:latin typeface="Open Sans Bold"/>
              </a:rPr>
              <a:t>Nguyên</a:t>
            </a:r>
            <a:endParaRPr lang="en-US" sz="2400" b="1" dirty="0">
              <a:solidFill>
                <a:srgbClr val="002060"/>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4" name="Picture 3">
            <a:extLst>
              <a:ext uri="{FF2B5EF4-FFF2-40B4-BE49-F238E27FC236}">
                <a16:creationId xmlns:a16="http://schemas.microsoft.com/office/drawing/2014/main" id="{CB8365AC-FF4B-0F66-9959-728D3C6828F5}"/>
              </a:ext>
            </a:extLst>
          </p:cNvPr>
          <p:cNvPicPr>
            <a:picLocks noChangeAspect="1"/>
          </p:cNvPicPr>
          <p:nvPr/>
        </p:nvPicPr>
        <p:blipFill>
          <a:blip r:embed="rId3"/>
          <a:stretch>
            <a:fillRect/>
          </a:stretch>
        </p:blipFill>
        <p:spPr>
          <a:xfrm>
            <a:off x="2353420" y="1259312"/>
            <a:ext cx="7504826" cy="2353260"/>
          </a:xfrm>
          <a:prstGeom prst="rect">
            <a:avLst/>
          </a:prstGeom>
        </p:spPr>
      </p:pic>
    </p:spTree>
    <p:extLst>
      <p:ext uri="{BB962C8B-B14F-4D97-AF65-F5344CB8AC3E}">
        <p14:creationId xmlns:p14="http://schemas.microsoft.com/office/powerpoint/2010/main" val="148607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71825" y="1295400"/>
            <a:ext cx="5743575" cy="3477875"/>
          </a:xfrm>
          <a:prstGeom prst="rect">
            <a:avLst/>
          </a:prstGeom>
          <a:noFill/>
        </p:spPr>
        <p:txBody>
          <a:bodyPr wrap="square" rtlCol="0">
            <a:spAutoFit/>
          </a:bodyPr>
          <a:lstStyle/>
          <a:p>
            <a:pPr lvl="0" algn="ctr">
              <a:defRPr/>
            </a:pPr>
            <a:r>
              <a:rPr lang="en-US"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T</a:t>
            </a:r>
            <a:r>
              <a:rPr lang="vi-VN" sz="4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hi kể một câu chuyện Lịch sử khác về truyền thống yêu nước và Cách mạng của đồng bào Tây Nguyên.</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03F54-B778-9CD8-BE64-84A82CB4B29C}"/>
              </a:ext>
            </a:extLst>
          </p:cNvPr>
          <p:cNvPicPr>
            <a:picLocks noChangeAspect="1"/>
          </p:cNvPicPr>
          <p:nvPr/>
        </p:nvPicPr>
        <p:blipFill>
          <a:blip r:embed="rId2"/>
          <a:stretch>
            <a:fillRect/>
          </a:stretch>
        </p:blipFill>
        <p:spPr>
          <a:xfrm>
            <a:off x="209550" y="3419406"/>
            <a:ext cx="12192000" cy="1924187"/>
          </a:xfrm>
          <a:prstGeom prst="rect">
            <a:avLst/>
          </a:prstGeom>
        </p:spPr>
      </p:pic>
    </p:spTree>
    <p:extLst>
      <p:ext uri="{BB962C8B-B14F-4D97-AF65-F5344CB8AC3E}">
        <p14:creationId xmlns:p14="http://schemas.microsoft.com/office/powerpoint/2010/main" val="2549780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30533156-FBD0-8869-42B8-09240E2D1B8B}"/>
              </a:ext>
            </a:extLst>
          </p:cNvPr>
          <p:cNvPicPr>
            <a:picLocks noChangeAspect="1"/>
          </p:cNvPicPr>
          <p:nvPr/>
        </p:nvPicPr>
        <p:blipFill>
          <a:blip r:embed="rId3"/>
          <a:stretch>
            <a:fillRect/>
          </a:stretch>
        </p:blipFill>
        <p:spPr>
          <a:xfrm>
            <a:off x="2510854" y="1542203"/>
            <a:ext cx="7303641" cy="1944793"/>
          </a:xfrm>
          <a:prstGeom prst="rect">
            <a:avLst/>
          </a:prstGeom>
        </p:spPr>
      </p:pic>
    </p:spTree>
    <p:extLst>
      <p:ext uri="{BB962C8B-B14F-4D97-AF65-F5344CB8AC3E}">
        <p14:creationId xmlns:p14="http://schemas.microsoft.com/office/powerpoint/2010/main" val="332454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24500" y="114791"/>
                  <a:pt x="140071" y="17433"/>
                  <a:pt x="265244" y="0"/>
                </a:cubicBezTo>
                <a:cubicBezTo>
                  <a:pt x="2673677" y="534598"/>
                  <a:pt x="7387504" y="535252"/>
                  <a:pt x="10361949" y="0"/>
                </a:cubicBezTo>
                <a:cubicBezTo>
                  <a:pt x="10527565" y="29462"/>
                  <a:pt x="10653809" y="151357"/>
                  <a:pt x="10627193" y="265244"/>
                </a:cubicBezTo>
                <a:cubicBezTo>
                  <a:pt x="10521390" y="626203"/>
                  <a:pt x="10721853" y="1792172"/>
                  <a:pt x="10627193" y="2567354"/>
                </a:cubicBezTo>
                <a:cubicBezTo>
                  <a:pt x="10580739" y="2721472"/>
                  <a:pt x="10497144" y="2824805"/>
                  <a:pt x="10361949" y="2832598"/>
                </a:cubicBezTo>
                <a:cubicBezTo>
                  <a:pt x="7593576" y="2971408"/>
                  <a:pt x="2297795" y="2909610"/>
                  <a:pt x="265244" y="2832598"/>
                </a:cubicBezTo>
                <a:cubicBezTo>
                  <a:pt x="121635" y="2793628"/>
                  <a:pt x="-15756" y="2723044"/>
                  <a:pt x="0" y="2567354"/>
                </a:cubicBezTo>
                <a:cubicBezTo>
                  <a:pt x="8669" y="2109890"/>
                  <a:pt x="32356" y="1409521"/>
                  <a:pt x="0" y="265244"/>
                </a:cubicBezTo>
                <a:close/>
              </a:path>
              <a:path w="10627193" h="2832598" stroke="0" extrusionOk="0">
                <a:moveTo>
                  <a:pt x="0" y="265244"/>
                </a:moveTo>
                <a:cubicBezTo>
                  <a:pt x="-7411" y="141753"/>
                  <a:pt x="102553" y="4269"/>
                  <a:pt x="265244" y="0"/>
                </a:cubicBezTo>
                <a:cubicBezTo>
                  <a:pt x="2360906" y="540463"/>
                  <a:pt x="7041268" y="-58347"/>
                  <a:pt x="10361949" y="0"/>
                </a:cubicBezTo>
                <a:cubicBezTo>
                  <a:pt x="10494575" y="17864"/>
                  <a:pt x="10617767" y="126621"/>
                  <a:pt x="10627193" y="265244"/>
                </a:cubicBezTo>
                <a:cubicBezTo>
                  <a:pt x="10651949" y="554975"/>
                  <a:pt x="10708598" y="2008132"/>
                  <a:pt x="10627193" y="2567354"/>
                </a:cubicBezTo>
                <a:cubicBezTo>
                  <a:pt x="10664315" y="2727249"/>
                  <a:pt x="10513017" y="2827540"/>
                  <a:pt x="10361949" y="2832598"/>
                </a:cubicBezTo>
                <a:cubicBezTo>
                  <a:pt x="7964786" y="3049270"/>
                  <a:pt x="2912979" y="2427423"/>
                  <a:pt x="265244" y="2832598"/>
                </a:cubicBezTo>
                <a:cubicBezTo>
                  <a:pt x="143911" y="2824438"/>
                  <a:pt x="-10033" y="2704367"/>
                  <a:pt x="0" y="2567354"/>
                </a:cubicBezTo>
                <a:cubicBezTo>
                  <a:pt x="10637" y="2285367"/>
                  <a:pt x="1287" y="1301706"/>
                  <a:pt x="0" y="265244"/>
                </a:cubicBezTo>
                <a:close/>
              </a:path>
              <a:path w="10627193" h="2832598" fill="none" stroke="0" extrusionOk="0">
                <a:moveTo>
                  <a:pt x="0" y="265244"/>
                </a:moveTo>
                <a:cubicBezTo>
                  <a:pt x="-21832" y="110363"/>
                  <a:pt x="107305" y="10777"/>
                  <a:pt x="265244" y="0"/>
                </a:cubicBezTo>
                <a:cubicBezTo>
                  <a:pt x="2831422" y="221248"/>
                  <a:pt x="7001610" y="54335"/>
                  <a:pt x="10361949" y="0"/>
                </a:cubicBezTo>
                <a:cubicBezTo>
                  <a:pt x="10500179" y="23780"/>
                  <a:pt x="10640275" y="153969"/>
                  <a:pt x="10627193" y="265244"/>
                </a:cubicBezTo>
                <a:cubicBezTo>
                  <a:pt x="10445024" y="647924"/>
                  <a:pt x="10788860" y="1869685"/>
                  <a:pt x="10627193" y="2567354"/>
                </a:cubicBezTo>
                <a:cubicBezTo>
                  <a:pt x="10618893" y="2720347"/>
                  <a:pt x="10500238" y="2822875"/>
                  <a:pt x="10361949" y="2832598"/>
                </a:cubicBezTo>
                <a:cubicBezTo>
                  <a:pt x="7664342" y="2963280"/>
                  <a:pt x="2243468" y="3086491"/>
                  <a:pt x="265244" y="2832598"/>
                </a:cubicBezTo>
                <a:cubicBezTo>
                  <a:pt x="118583" y="2781915"/>
                  <a:pt x="-23755" y="2738027"/>
                  <a:pt x="0" y="2567354"/>
                </a:cubicBezTo>
                <a:cubicBezTo>
                  <a:pt x="109230" y="2034738"/>
                  <a:pt x="90207" y="1398217"/>
                  <a:pt x="0" y="265244"/>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14478" y="102316"/>
                  <a:pt x="131000" y="21543"/>
                  <a:pt x="233759" y="0"/>
                </a:cubicBezTo>
                <a:cubicBezTo>
                  <a:pt x="2314265" y="404963"/>
                  <a:pt x="5433153" y="110599"/>
                  <a:pt x="9882510" y="0"/>
                </a:cubicBezTo>
                <a:cubicBezTo>
                  <a:pt x="10024977" y="20586"/>
                  <a:pt x="10140668" y="134545"/>
                  <a:pt x="10116269" y="233759"/>
                </a:cubicBezTo>
                <a:cubicBezTo>
                  <a:pt x="9981371" y="756164"/>
                  <a:pt x="10224732" y="1579003"/>
                  <a:pt x="10116269" y="2262595"/>
                </a:cubicBezTo>
                <a:cubicBezTo>
                  <a:pt x="10087380" y="2396441"/>
                  <a:pt x="9997801" y="2486825"/>
                  <a:pt x="9882510" y="2496354"/>
                </a:cubicBezTo>
                <a:cubicBezTo>
                  <a:pt x="5137964" y="2648616"/>
                  <a:pt x="4282946" y="2641976"/>
                  <a:pt x="233759" y="2496354"/>
                </a:cubicBezTo>
                <a:cubicBezTo>
                  <a:pt x="106572" y="2470448"/>
                  <a:pt x="-12716" y="2399122"/>
                  <a:pt x="0" y="2262595"/>
                </a:cubicBezTo>
                <a:cubicBezTo>
                  <a:pt x="50121" y="1825595"/>
                  <a:pt x="21203" y="1171684"/>
                  <a:pt x="0" y="233759"/>
                </a:cubicBezTo>
                <a:close/>
              </a:path>
              <a:path w="10116269" h="2496354" stroke="0" extrusionOk="0">
                <a:moveTo>
                  <a:pt x="0" y="233759"/>
                </a:moveTo>
                <a:cubicBezTo>
                  <a:pt x="-13715" y="100253"/>
                  <a:pt x="95814" y="1319"/>
                  <a:pt x="233759" y="0"/>
                </a:cubicBezTo>
                <a:cubicBezTo>
                  <a:pt x="4999507" y="159343"/>
                  <a:pt x="6206725" y="-74911"/>
                  <a:pt x="9882510" y="0"/>
                </a:cubicBezTo>
                <a:cubicBezTo>
                  <a:pt x="10006373" y="8019"/>
                  <a:pt x="10110170" y="126660"/>
                  <a:pt x="10116269" y="233759"/>
                </a:cubicBezTo>
                <a:cubicBezTo>
                  <a:pt x="10152857" y="419729"/>
                  <a:pt x="10193291" y="1722235"/>
                  <a:pt x="10116269" y="2262595"/>
                </a:cubicBezTo>
                <a:cubicBezTo>
                  <a:pt x="10138540" y="2396856"/>
                  <a:pt x="10010075" y="2502530"/>
                  <a:pt x="9882510" y="2496354"/>
                </a:cubicBezTo>
                <a:cubicBezTo>
                  <a:pt x="8088007" y="3099646"/>
                  <a:pt x="3839293" y="1863158"/>
                  <a:pt x="233759" y="2496354"/>
                </a:cubicBezTo>
                <a:cubicBezTo>
                  <a:pt x="103946" y="2472042"/>
                  <a:pt x="-8343" y="2399250"/>
                  <a:pt x="0" y="2262595"/>
                </a:cubicBezTo>
                <a:cubicBezTo>
                  <a:pt x="3210" y="1664722"/>
                  <a:pt x="22673" y="610116"/>
                  <a:pt x="0" y="233759"/>
                </a:cubicBezTo>
                <a:close/>
              </a:path>
              <a:path w="10116269" h="2496354" fill="none" stroke="0" extrusionOk="0">
                <a:moveTo>
                  <a:pt x="0" y="233759"/>
                </a:moveTo>
                <a:cubicBezTo>
                  <a:pt x="-24163" y="93666"/>
                  <a:pt x="114263" y="9712"/>
                  <a:pt x="233759" y="0"/>
                </a:cubicBezTo>
                <a:cubicBezTo>
                  <a:pt x="2591418" y="228053"/>
                  <a:pt x="5369614" y="45389"/>
                  <a:pt x="9882510" y="0"/>
                </a:cubicBezTo>
                <a:cubicBezTo>
                  <a:pt x="10009084" y="31711"/>
                  <a:pt x="10124488" y="137046"/>
                  <a:pt x="10116269" y="233759"/>
                </a:cubicBezTo>
                <a:cubicBezTo>
                  <a:pt x="9893843" y="730385"/>
                  <a:pt x="10256459" y="1711183"/>
                  <a:pt x="10116269" y="2262595"/>
                </a:cubicBezTo>
                <a:cubicBezTo>
                  <a:pt x="10117892" y="2396048"/>
                  <a:pt x="10004474" y="2477511"/>
                  <a:pt x="9882510" y="2496354"/>
                </a:cubicBezTo>
                <a:cubicBezTo>
                  <a:pt x="5124448" y="2643149"/>
                  <a:pt x="4249706" y="2698704"/>
                  <a:pt x="233759" y="2496354"/>
                </a:cubicBezTo>
                <a:cubicBezTo>
                  <a:pt x="104300" y="2467448"/>
                  <a:pt x="-5868" y="2398595"/>
                  <a:pt x="0" y="2262595"/>
                </a:cubicBezTo>
                <a:cubicBezTo>
                  <a:pt x="138929" y="1841188"/>
                  <a:pt x="89311" y="1168451"/>
                  <a:pt x="0" y="233759"/>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 name="connsiteX0" fmla="*/ 0 w 12218910"/>
                <a:gd name="connsiteY0" fmla="*/ 400832 h 1641340"/>
                <a:gd name="connsiteX1" fmla="*/ 288937 w 12218910"/>
                <a:gd name="connsiteY1" fmla="*/ 0 h 1641340"/>
                <a:gd name="connsiteX2" fmla="*/ 11929971 w 12218910"/>
                <a:gd name="connsiteY2" fmla="*/ 0 h 1641340"/>
                <a:gd name="connsiteX3" fmla="*/ 12218910 w 12218910"/>
                <a:gd name="connsiteY3" fmla="*/ 400832 h 1641340"/>
                <a:gd name="connsiteX4" fmla="*/ 12218910 w 12218910"/>
                <a:gd name="connsiteY4" fmla="*/ 1240506 h 1641340"/>
                <a:gd name="connsiteX5" fmla="*/ 11929971 w 12218910"/>
                <a:gd name="connsiteY5" fmla="*/ 1641340 h 1641340"/>
                <a:gd name="connsiteX6" fmla="*/ 288937 w 12218910"/>
                <a:gd name="connsiteY6" fmla="*/ 1641340 h 1641340"/>
                <a:gd name="connsiteX7" fmla="*/ 0 w 12218910"/>
                <a:gd name="connsiteY7" fmla="*/ 1240506 h 1641340"/>
                <a:gd name="connsiteX8" fmla="*/ 0 w 12218910"/>
                <a:gd name="connsiteY8" fmla="*/ 400832 h 164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8910" h="1641340" fill="none" extrusionOk="0">
                  <a:moveTo>
                    <a:pt x="0" y="400832"/>
                  </a:moveTo>
                  <a:cubicBezTo>
                    <a:pt x="-9034" y="215765"/>
                    <a:pt x="97718" y="-24163"/>
                    <a:pt x="288937" y="0"/>
                  </a:cubicBezTo>
                  <a:cubicBezTo>
                    <a:pt x="3432016" y="81617"/>
                    <a:pt x="8978837" y="-421169"/>
                    <a:pt x="11929971" y="0"/>
                  </a:cubicBezTo>
                  <a:cubicBezTo>
                    <a:pt x="12151237" y="17821"/>
                    <a:pt x="12183138" y="150510"/>
                    <a:pt x="12218910" y="400832"/>
                  </a:cubicBezTo>
                  <a:cubicBezTo>
                    <a:pt x="12305432" y="636897"/>
                    <a:pt x="12202981" y="1006548"/>
                    <a:pt x="12218910" y="1240506"/>
                  </a:cubicBezTo>
                  <a:cubicBezTo>
                    <a:pt x="12250091" y="1436307"/>
                    <a:pt x="12129441" y="1600177"/>
                    <a:pt x="11929971" y="1641340"/>
                  </a:cubicBezTo>
                  <a:cubicBezTo>
                    <a:pt x="8907548" y="1692991"/>
                    <a:pt x="2862472" y="1223371"/>
                    <a:pt x="288937" y="1641340"/>
                  </a:cubicBezTo>
                  <a:cubicBezTo>
                    <a:pt x="53969" y="1621118"/>
                    <a:pt x="-60926" y="1460978"/>
                    <a:pt x="0" y="1240506"/>
                  </a:cubicBezTo>
                  <a:cubicBezTo>
                    <a:pt x="-5877" y="899706"/>
                    <a:pt x="13034" y="551878"/>
                    <a:pt x="0" y="400832"/>
                  </a:cubicBezTo>
                  <a:close/>
                </a:path>
                <a:path w="12218910" h="1641340" stroke="0" extrusionOk="0">
                  <a:moveTo>
                    <a:pt x="0" y="400832"/>
                  </a:moveTo>
                  <a:cubicBezTo>
                    <a:pt x="-51678" y="132788"/>
                    <a:pt x="110556" y="993"/>
                    <a:pt x="288937" y="0"/>
                  </a:cubicBezTo>
                  <a:cubicBezTo>
                    <a:pt x="1635745" y="-206508"/>
                    <a:pt x="10666186" y="246996"/>
                    <a:pt x="11929971" y="0"/>
                  </a:cubicBezTo>
                  <a:cubicBezTo>
                    <a:pt x="12089339" y="-42001"/>
                    <a:pt x="12165860" y="188180"/>
                    <a:pt x="12218910" y="400832"/>
                  </a:cubicBezTo>
                  <a:cubicBezTo>
                    <a:pt x="12086149" y="685615"/>
                    <a:pt x="12229029" y="965993"/>
                    <a:pt x="12218910" y="1240506"/>
                  </a:cubicBezTo>
                  <a:cubicBezTo>
                    <a:pt x="12228951" y="1436756"/>
                    <a:pt x="12131649" y="1617379"/>
                    <a:pt x="11929971" y="1641340"/>
                  </a:cubicBezTo>
                  <a:cubicBezTo>
                    <a:pt x="7225421" y="1575895"/>
                    <a:pt x="4843971" y="1653867"/>
                    <a:pt x="288937" y="1641340"/>
                  </a:cubicBezTo>
                  <a:cubicBezTo>
                    <a:pt x="164830" y="1663524"/>
                    <a:pt x="-37446" y="1526704"/>
                    <a:pt x="0" y="1240506"/>
                  </a:cubicBezTo>
                  <a:cubicBezTo>
                    <a:pt x="-38690" y="972152"/>
                    <a:pt x="-8822" y="596758"/>
                    <a:pt x="0" y="400832"/>
                  </a:cubicBezTo>
                  <a:close/>
                </a:path>
                <a:path w="12218910" h="1641340" fill="none" stroke="0" extrusionOk="0">
                  <a:moveTo>
                    <a:pt x="0" y="400832"/>
                  </a:moveTo>
                  <a:cubicBezTo>
                    <a:pt x="-16490" y="160380"/>
                    <a:pt x="124902" y="-25391"/>
                    <a:pt x="288937" y="0"/>
                  </a:cubicBezTo>
                  <a:cubicBezTo>
                    <a:pt x="4046231" y="-274710"/>
                    <a:pt x="8734052" y="204082"/>
                    <a:pt x="11929971" y="0"/>
                  </a:cubicBezTo>
                  <a:cubicBezTo>
                    <a:pt x="12114478" y="5"/>
                    <a:pt x="12178197" y="156159"/>
                    <a:pt x="12218910" y="400832"/>
                  </a:cubicBezTo>
                  <a:cubicBezTo>
                    <a:pt x="12278492" y="668731"/>
                    <a:pt x="12215914" y="904179"/>
                    <a:pt x="12218910" y="1240506"/>
                  </a:cubicBezTo>
                  <a:cubicBezTo>
                    <a:pt x="12225258" y="1444930"/>
                    <a:pt x="12079742" y="1616437"/>
                    <a:pt x="11929971" y="1641340"/>
                  </a:cubicBezTo>
                  <a:cubicBezTo>
                    <a:pt x="10352295" y="2296758"/>
                    <a:pt x="2838767" y="1644547"/>
                    <a:pt x="288937" y="1641340"/>
                  </a:cubicBezTo>
                  <a:cubicBezTo>
                    <a:pt x="101052" y="1661150"/>
                    <a:pt x="-31278" y="1481733"/>
                    <a:pt x="0" y="1240506"/>
                  </a:cubicBezTo>
                  <a:cubicBezTo>
                    <a:pt x="-10784" y="981469"/>
                    <a:pt x="8208" y="574529"/>
                    <a:pt x="0" y="400832"/>
                  </a:cubicBezTo>
                  <a:close/>
                </a:path>
                <a:path w="12218910" h="1641340" fill="none" stroke="0" extrusionOk="0">
                  <a:moveTo>
                    <a:pt x="0" y="400832"/>
                  </a:moveTo>
                  <a:cubicBezTo>
                    <a:pt x="-11661" y="177839"/>
                    <a:pt x="96524" y="-6145"/>
                    <a:pt x="288937" y="0"/>
                  </a:cubicBezTo>
                  <a:cubicBezTo>
                    <a:pt x="4115561" y="291605"/>
                    <a:pt x="9549263" y="-155721"/>
                    <a:pt x="11929971" y="0"/>
                  </a:cubicBezTo>
                  <a:cubicBezTo>
                    <a:pt x="12118137" y="5772"/>
                    <a:pt x="12188122" y="155385"/>
                    <a:pt x="12218910" y="400832"/>
                  </a:cubicBezTo>
                  <a:cubicBezTo>
                    <a:pt x="12321223" y="672168"/>
                    <a:pt x="12229495" y="946476"/>
                    <a:pt x="12218910" y="1240506"/>
                  </a:cubicBezTo>
                  <a:cubicBezTo>
                    <a:pt x="12248196" y="1431588"/>
                    <a:pt x="12090952" y="1593227"/>
                    <a:pt x="11929971" y="1641340"/>
                  </a:cubicBezTo>
                  <a:cubicBezTo>
                    <a:pt x="9647956" y="2328380"/>
                    <a:pt x="3327166" y="1444773"/>
                    <a:pt x="288937" y="1641340"/>
                  </a:cubicBezTo>
                  <a:cubicBezTo>
                    <a:pt x="52014" y="1629091"/>
                    <a:pt x="-59448" y="1471631"/>
                    <a:pt x="0" y="1240506"/>
                  </a:cubicBezTo>
                  <a:cubicBezTo>
                    <a:pt x="-10185" y="930791"/>
                    <a:pt x="-11247" y="582079"/>
                    <a:pt x="0" y="400832"/>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6820" y="109440"/>
                  <a:pt x="162785" y="34287"/>
                  <a:pt x="268067" y="0"/>
                </a:cubicBezTo>
                <a:cubicBezTo>
                  <a:pt x="2486256" y="632610"/>
                  <a:pt x="8068558" y="516648"/>
                  <a:pt x="10624144" y="0"/>
                </a:cubicBezTo>
                <a:cubicBezTo>
                  <a:pt x="10799581" y="41488"/>
                  <a:pt x="10907682" y="133660"/>
                  <a:pt x="10892212" y="257420"/>
                </a:cubicBezTo>
                <a:cubicBezTo>
                  <a:pt x="10771369" y="812219"/>
                  <a:pt x="10994547" y="2185738"/>
                  <a:pt x="10892212" y="2491616"/>
                </a:cubicBezTo>
                <a:cubicBezTo>
                  <a:pt x="10849546" y="2640721"/>
                  <a:pt x="10727821" y="2718824"/>
                  <a:pt x="10624144" y="2749036"/>
                </a:cubicBezTo>
                <a:cubicBezTo>
                  <a:pt x="7251767" y="2855174"/>
                  <a:pt x="4414353" y="2435066"/>
                  <a:pt x="268067" y="2749036"/>
                </a:cubicBezTo>
                <a:cubicBezTo>
                  <a:pt x="121562" y="2728290"/>
                  <a:pt x="-56002" y="2666159"/>
                  <a:pt x="0" y="2491616"/>
                </a:cubicBezTo>
                <a:cubicBezTo>
                  <a:pt x="7415" y="1680263"/>
                  <a:pt x="39976" y="1252113"/>
                  <a:pt x="0" y="257420"/>
                </a:cubicBezTo>
                <a:close/>
              </a:path>
              <a:path w="10892212" h="2749036" stroke="0" extrusionOk="0">
                <a:moveTo>
                  <a:pt x="0" y="257420"/>
                </a:moveTo>
                <a:cubicBezTo>
                  <a:pt x="-22383" y="131368"/>
                  <a:pt x="138578" y="-16618"/>
                  <a:pt x="268067" y="0"/>
                </a:cubicBezTo>
                <a:cubicBezTo>
                  <a:pt x="2971161" y="269885"/>
                  <a:pt x="7556892" y="-51116"/>
                  <a:pt x="10624144" y="0"/>
                </a:cubicBezTo>
                <a:cubicBezTo>
                  <a:pt x="10769338" y="25823"/>
                  <a:pt x="10864554" y="142928"/>
                  <a:pt x="10892212" y="257420"/>
                </a:cubicBezTo>
                <a:cubicBezTo>
                  <a:pt x="10945003" y="733048"/>
                  <a:pt x="10878476" y="1693772"/>
                  <a:pt x="10892212" y="2491616"/>
                </a:cubicBezTo>
                <a:cubicBezTo>
                  <a:pt x="10919613" y="2646989"/>
                  <a:pt x="10764320" y="2777415"/>
                  <a:pt x="10624144" y="2749036"/>
                </a:cubicBezTo>
                <a:cubicBezTo>
                  <a:pt x="8562691" y="3703557"/>
                  <a:pt x="4966128" y="2222365"/>
                  <a:pt x="268067" y="2749036"/>
                </a:cubicBezTo>
                <a:cubicBezTo>
                  <a:pt x="150531" y="2747841"/>
                  <a:pt x="-12161" y="2633147"/>
                  <a:pt x="0" y="2491616"/>
                </a:cubicBezTo>
                <a:cubicBezTo>
                  <a:pt x="20312" y="2066818"/>
                  <a:pt x="-24249" y="603052"/>
                  <a:pt x="0" y="257420"/>
                </a:cubicBezTo>
                <a:close/>
              </a:path>
              <a:path w="10892212" h="2749036" fill="none" stroke="0" extrusionOk="0">
                <a:moveTo>
                  <a:pt x="0" y="257420"/>
                </a:moveTo>
                <a:cubicBezTo>
                  <a:pt x="-47110" y="112732"/>
                  <a:pt x="132280" y="4943"/>
                  <a:pt x="268067" y="0"/>
                </a:cubicBezTo>
                <a:cubicBezTo>
                  <a:pt x="2761493" y="-52808"/>
                  <a:pt x="7969780" y="-168505"/>
                  <a:pt x="10624144" y="0"/>
                </a:cubicBezTo>
                <a:cubicBezTo>
                  <a:pt x="10759540" y="17587"/>
                  <a:pt x="10910772" y="138997"/>
                  <a:pt x="10892212" y="257420"/>
                </a:cubicBezTo>
                <a:cubicBezTo>
                  <a:pt x="10704024" y="849375"/>
                  <a:pt x="11024815" y="2269645"/>
                  <a:pt x="10892212" y="2491616"/>
                </a:cubicBezTo>
                <a:cubicBezTo>
                  <a:pt x="10913834" y="2630967"/>
                  <a:pt x="10752804" y="2760116"/>
                  <a:pt x="10624144" y="2749036"/>
                </a:cubicBezTo>
                <a:cubicBezTo>
                  <a:pt x="7749452" y="2882476"/>
                  <a:pt x="4253627" y="2734352"/>
                  <a:pt x="268067" y="2749036"/>
                </a:cubicBezTo>
                <a:cubicBezTo>
                  <a:pt x="122340" y="2723877"/>
                  <a:pt x="-13757" y="2649619"/>
                  <a:pt x="0" y="2491616"/>
                </a:cubicBezTo>
                <a:cubicBezTo>
                  <a:pt x="134988" y="1631254"/>
                  <a:pt x="9515" y="1252690"/>
                  <a:pt x="0" y="257420"/>
                </a:cubicBezTo>
                <a:close/>
              </a:path>
              <a:path w="10892212" h="2749036" fill="none" stroke="0" extrusionOk="0">
                <a:moveTo>
                  <a:pt x="0" y="257420"/>
                </a:moveTo>
                <a:cubicBezTo>
                  <a:pt x="-45806" y="102084"/>
                  <a:pt x="151300" y="35354"/>
                  <a:pt x="268067" y="0"/>
                </a:cubicBezTo>
                <a:cubicBezTo>
                  <a:pt x="2413420" y="258583"/>
                  <a:pt x="7652725" y="109293"/>
                  <a:pt x="10624144" y="0"/>
                </a:cubicBezTo>
                <a:cubicBezTo>
                  <a:pt x="10784628" y="48195"/>
                  <a:pt x="10902535" y="148228"/>
                  <a:pt x="10892212" y="257420"/>
                </a:cubicBezTo>
                <a:cubicBezTo>
                  <a:pt x="10733152" y="797684"/>
                  <a:pt x="11028686" y="2242972"/>
                  <a:pt x="10892212" y="2491616"/>
                </a:cubicBezTo>
                <a:cubicBezTo>
                  <a:pt x="10865686" y="2639620"/>
                  <a:pt x="10751568" y="2711022"/>
                  <a:pt x="10624144" y="2749036"/>
                </a:cubicBezTo>
                <a:cubicBezTo>
                  <a:pt x="7201343" y="2836441"/>
                  <a:pt x="4426714" y="2992709"/>
                  <a:pt x="268067" y="2749036"/>
                </a:cubicBezTo>
                <a:cubicBezTo>
                  <a:pt x="118590" y="2713651"/>
                  <a:pt x="-40855" y="2663124"/>
                  <a:pt x="0" y="2491616"/>
                </a:cubicBezTo>
                <a:cubicBezTo>
                  <a:pt x="54314" y="1636855"/>
                  <a:pt x="40746" y="1247291"/>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12A97563-10B5-D47E-FEE0-A3D2FB8A08CA}"/>
              </a:ext>
            </a:extLst>
          </p:cNvPr>
          <p:cNvPicPr>
            <a:picLocks noChangeAspect="1"/>
          </p:cNvPicPr>
          <p:nvPr/>
        </p:nvPicPr>
        <p:blipFill>
          <a:blip r:embed="rId3"/>
          <a:stretch>
            <a:fillRect/>
          </a:stretch>
        </p:blipFill>
        <p:spPr>
          <a:xfrm>
            <a:off x="2162338" y="1371202"/>
            <a:ext cx="8437595" cy="2365453"/>
          </a:xfrm>
          <a:prstGeom prst="rect">
            <a:avLst/>
          </a:prstGeom>
        </p:spPr>
      </p:pic>
    </p:spTree>
    <p:extLst>
      <p:ext uri="{BB962C8B-B14F-4D97-AF65-F5344CB8AC3E}">
        <p14:creationId xmlns:p14="http://schemas.microsoft.com/office/powerpoint/2010/main" val="324171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138415-8BBE-4E6B-9ECA-259DB59DA131}"/>
              </a:ext>
            </a:extLst>
          </p:cNvPr>
          <p:cNvSpPr/>
          <p:nvPr/>
        </p:nvSpPr>
        <p:spPr>
          <a:xfrm>
            <a:off x="923925" y="342900"/>
            <a:ext cx="10810875" cy="1948016"/>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83E39FF-60C0-4578-A820-12F622F06D25}"/>
              </a:ext>
            </a:extLst>
          </p:cNvPr>
          <p:cNvSpPr/>
          <p:nvPr/>
        </p:nvSpPr>
        <p:spPr>
          <a:xfrm>
            <a:off x="1373095" y="385302"/>
            <a:ext cx="9865176" cy="1938992"/>
          </a:xfrm>
          <a:prstGeom prst="rect">
            <a:avLst/>
          </a:prstGeom>
        </p:spPr>
        <p:txBody>
          <a:bodyPr wrap="square">
            <a:spAutoFit/>
          </a:bodyPr>
          <a:lstStyle/>
          <a:p>
            <a:pPr lvl="0" algn="ctr"/>
            <a:r>
              <a:rPr lang="vi-VN" sz="40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Tây Nguyên</a:t>
            </a:r>
            <a:endParaRPr kumimoji="0" lang="en-US" sz="40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613</Words>
  <Application>Microsoft Office PowerPoint</Application>
  <PresentationFormat>Widescreen</PresentationFormat>
  <Paragraphs>30</Paragraphs>
  <Slides>19</Slides>
  <Notes>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19</vt:i4>
      </vt:variant>
    </vt:vector>
  </HeadingPairs>
  <TitlesOfParts>
    <vt:vector size="35" baseType="lpstr">
      <vt:lpstr>#9Slide05 SVNClementine</vt:lpstr>
      <vt:lpstr>Arial</vt:lpstr>
      <vt:lpstr>Calibri</vt:lpstr>
      <vt:lpstr>Cambria</vt:lpstr>
      <vt:lpstr>HP001 5H</vt:lpstr>
      <vt:lpstr>Lobster</vt:lpstr>
      <vt:lpstr>Open Sans Bold</vt:lpstr>
      <vt:lpstr>Segoe UI Black</vt:lpstr>
      <vt:lpstr>Times New Roman</vt:lpstr>
      <vt:lpstr>印品黑体</vt:lpstr>
      <vt:lpstr>1_Office Theme</vt:lpstr>
      <vt:lpstr>Custom Design</vt:lpstr>
      <vt:lpstr>1_Custom Design</vt:lpstr>
      <vt:lpstr>2_Custom Design</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PHUONG</cp:lastModifiedBy>
  <cp:revision>17</cp:revision>
  <dcterms:created xsi:type="dcterms:W3CDTF">2024-01-21T03:10:52Z</dcterms:created>
  <dcterms:modified xsi:type="dcterms:W3CDTF">2024-03-04T14:52:08Z</dcterms:modified>
</cp:coreProperties>
</file>